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293" r:id="rId2"/>
    <p:sldId id="279" r:id="rId3"/>
    <p:sldId id="302" r:id="rId4"/>
  </p:sldIdLst>
  <p:sldSz cx="18288000" cy="10287000"/>
  <p:notesSz cx="6858000" cy="9144000"/>
  <p:embeddedFontLst>
    <p:embeddedFont>
      <p:font typeface="Open Sans Extra Bold" panose="020B0604020202020204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5DA0"/>
    <a:srgbClr val="1F497D"/>
    <a:srgbClr val="1E6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5" d="100"/>
          <a:sy n="55" d="100"/>
        </p:scale>
        <p:origin x="68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png>
</file>

<file path=ppt/media/image5.png>
</file>

<file path=ppt/media/media1.wm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060AC-BDB8-4A91-9AD2-2C068E48776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A16F-8C43-463E-8BD9-F7AC713D5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25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64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69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88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C8075-3B0C-49C1-94FF-EBF539471358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E8BD-847F-44E7-BF78-4E06D3836CA6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DBE90-0700-4E3A-BBAF-FE569E943254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BBD7-4D22-40CD-B973-2699181C4AD9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F43FD-A244-4A21-8780-61D78C2C900E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4EF55-5E4D-44A1-AD3F-52EB57E998C7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5E91-B720-45F7-874F-8DD79F49E9AA}" type="datetime1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ACF8-0919-4937-9D29-912E29086334}" type="datetime1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2E0E-7186-4D0A-AD9F-A68F0AD27340}" type="datetime1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E3735-D932-4DCA-9C6C-6CBAAA0C5811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79BF-2FA0-4CB1-B0F7-5AB2592CBA14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C7DD8-3DC8-4F86-82EC-CB0E5607EA63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3400" y="9486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8990215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3061527" y="2630744"/>
            <a:ext cx="12164941" cy="5025511"/>
            <a:chOff x="0" y="0"/>
            <a:chExt cx="3203935" cy="11620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03935" cy="1162067"/>
            </a:xfrm>
            <a:custGeom>
              <a:avLst/>
              <a:gdLst/>
              <a:ahLst/>
              <a:cxnLst/>
              <a:rect l="l" t="t" r="r" b="b"/>
              <a:pathLst>
                <a:path w="3203935" h="1162067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32772" y="2927507"/>
            <a:ext cx="11622449" cy="4431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4. Final Testing and </a:t>
            </a:r>
          </a:p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Reporting </a:t>
            </a:r>
          </a:p>
        </p:txBody>
      </p:sp>
    </p:spTree>
    <p:extLst>
      <p:ext uri="{BB962C8B-B14F-4D97-AF65-F5344CB8AC3E}">
        <p14:creationId xmlns:p14="http://schemas.microsoft.com/office/powerpoint/2010/main" val="5695610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3400" y="495300"/>
            <a:ext cx="16916400" cy="851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4800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Port Security Configuration on Campus L3 Switch </a:t>
            </a:r>
          </a:p>
        </p:txBody>
      </p:sp>
      <p:pic>
        <p:nvPicPr>
          <p:cNvPr id="2" name="port security">
            <a:hlinkClick r:id="" action="ppaction://media"/>
            <a:extLst>
              <a:ext uri="{FF2B5EF4-FFF2-40B4-BE49-F238E27FC236}">
                <a16:creationId xmlns:a16="http://schemas.microsoft.com/office/drawing/2014/main" id="{43DBC3D2-F204-2761-C0DD-C2A06AA9E1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1371" y="1752423"/>
            <a:ext cx="15065257" cy="77724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710075-AFE2-A09E-EA63-7AE8067A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57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3400" y="495300"/>
            <a:ext cx="7848600" cy="851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151"/>
              </a:lnSpc>
              <a:spcBef>
                <a:spcPct val="0"/>
              </a:spcBef>
            </a:pPr>
            <a:r>
              <a:rPr lang="en-US" sz="4800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Port Security Testing: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526753-EDE2-7F63-6CAC-2C556BC5A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ortSec">
            <a:hlinkClick r:id="" action="ppaction://media"/>
            <a:extLst>
              <a:ext uri="{FF2B5EF4-FFF2-40B4-BE49-F238E27FC236}">
                <a16:creationId xmlns:a16="http://schemas.microsoft.com/office/drawing/2014/main" id="{CC7864F7-963D-A75B-AEE5-6BDD2AF5D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59407" y="1688903"/>
            <a:ext cx="14169186" cy="7970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81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22</Words>
  <Application>Microsoft Office PowerPoint</Application>
  <PresentationFormat>Custom</PresentationFormat>
  <Paragraphs>9</Paragraphs>
  <Slides>3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Aptos</vt:lpstr>
      <vt:lpstr>Open Sans Extra Bold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GAMING STORE</dc:creator>
  <cp:lastModifiedBy>اشرقت ماهر فتحى محمود</cp:lastModifiedBy>
  <cp:revision>17</cp:revision>
  <dcterms:created xsi:type="dcterms:W3CDTF">2006-08-16T00:00:00Z</dcterms:created>
  <dcterms:modified xsi:type="dcterms:W3CDTF">2024-11-20T20:44:39Z</dcterms:modified>
  <dc:identifier>DAGUBsOOSCk</dc:identifier>
</cp:coreProperties>
</file>

<file path=docProps/thumbnail.jpeg>
</file>